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4"/>
  </p:normalViewPr>
  <p:slideViewPr>
    <p:cSldViewPr snapToGrid="0">
      <p:cViewPr varScale="1">
        <p:scale>
          <a:sx n="90" d="100"/>
          <a:sy n="90" d="100"/>
        </p:scale>
        <p:origin x="23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535E1-C0F9-C9A2-5A1A-C8134FAC3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1C05FC-1506-E22D-EBCF-06F90639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96874F-1B61-1BE9-A897-ED062DE7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C5DBB3-6881-19D7-9E80-BC44DBE4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25E854-AA25-867A-5580-36B5290C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724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E1B24-AF95-698E-8808-4E332BB2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EF7A3B-4EC4-4AAA-3062-CF101FA46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690AD-FAA7-01D9-FE1A-22D26399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147260-13CA-A28B-F63E-21325FF4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85A3A2-7117-02EA-635D-9C4F150F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92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35534F-E135-259F-E681-CF698A92A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4A948C-327A-0FC2-B2A8-6FCBADD6C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DF36B0-5112-0082-F561-DAD55EB3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E55D73-A54C-ABD6-EE0A-AE483A64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5676D0-DA92-916A-D95B-13C16EF8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106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A87CD-7F59-89FB-CBA8-5C19F7CF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6AAEE5-A4B3-622B-0FCD-0A6F237B6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3DF52D-D9CA-CB45-591A-953E5691C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BB49D3-36D4-D4D9-7B56-F4E05111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A179E0-0C5D-7A2C-8974-05297C36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019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8B59B-B35C-1B68-CADB-283BD1D23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C804AE-BA94-B4E5-CCDE-5A7985728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3B5A67-D0EC-4302-1A5F-CED677B4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CBB8E0-3E37-4454-3CAB-8B1FA5A7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84EF44-B902-7776-569C-82315493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48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AA658-1F67-693B-649E-291B97EC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178B4-27F4-7EA3-517A-C4BFF3961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27EF2-E981-EE83-40C2-E44881E30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849F69-7277-00DC-6F01-F4E2CC19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F574F5-D54A-27B8-18C9-A238AB1E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6FE687-432D-0C69-4C9F-90853F62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3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451A9-578C-573D-B5E8-021F977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6CA22F-BAEE-CAA0-9FF2-57228E7BA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B890DD-E609-8F28-4B4B-5AF6C4839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AA4B41-599B-1277-6CC3-4F324EBA6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75A8B0-B73D-4157-8F35-960DCA297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687750C-8D6E-38D2-B524-E86C03CC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FD143F-272A-A971-CE40-3A04B2CE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F9BB6B-9BFF-B547-C658-B70B8A1D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992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D924D-F680-EA65-63FC-138649CB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F943F1-9867-CCA4-57C5-9EE4D77B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802FD0-8B60-5266-5E89-208BBF68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CBF0A1-1F11-366C-B097-9228057B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872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112D0A-5CD7-F1EA-9B1C-4CF81068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FDB8260-7509-F7BA-9E45-75F1720C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54BFBB-BD2C-9F98-E917-5E403ACC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338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93694-D6C3-828A-D806-10E425301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C30F1B-4C1C-6528-6A0C-E0748CDB0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5CFBD4-2FD6-876E-676F-321D3B7C5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80199A-C56E-8912-6142-C54B7FBEB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BD7658-BF90-DFF3-410A-1047735D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F6D890-EAEB-092B-4BCD-5C6D3254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044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8F7A7-A5D2-B197-29A6-235F3D30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5F04B7-E12A-1AC3-DF0A-361FE6B1D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BFCC3F-24D8-A4E5-9284-0A0BE5034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35F8D1-AF38-0AD4-D727-DD8C0DA8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B82E-1DF1-0F63-081B-89335797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C752B2-1E21-D538-8B57-FD876427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09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3389A9-27DA-C5CF-6A92-CD2EFCFB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EA5480-33AB-567C-EE3D-519D6B85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65B1B-5E54-D0D4-C493-FB76954BC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79D015-9730-204E-A3D3-CBE254BFCD6B}" type="datetimeFigureOut">
              <a:rPr lang="es-ES_tradnl" smtClean="0"/>
              <a:t>30/10/24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AEC13B-CA1E-F10F-1F8E-1F937FF0B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C9DAC9-BED3-B1B2-84C0-7C2514FFF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6F8AD4-26AB-754E-9097-D832F980CE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687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C55323-76A6-4000-872C-44B4D0BB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910C87-83D5-7A50-CC6A-6A8BFAD6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79DDC5-8D7D-B152-0918-F0BB6499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C59E27-6310-ADA8-288F-5B7294DC8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96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923ACB-8C31-A132-A1E8-989474AE2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44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099246-4A5D-9DCD-F5B6-2B1A26EC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3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211F98-67D7-AA01-1231-8A67CEC2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56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FF05E2-E1E8-96EE-0FAA-5A88BD10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411CA5-E5BC-2A18-E82D-E0B7A19E1F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8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0CC13F-47BB-231C-43F5-7361E0AA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345127-A503-EF2C-F5FA-4588680C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2FD444-8A0C-DBD2-6586-CCB5F7CF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3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627497-F088-098F-2C30-1D470329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86F9C4-93C7-F126-A572-14AF42FC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23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2F10F9-FB22-C524-C90E-FED24CD5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3EB04A-D52C-06A7-9084-AAC2B551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93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28B73A-90F7-35E1-0BB8-F1C7E539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2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C55323-76A6-4000-872C-44B4D0BB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9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D41101-AC4E-ED92-07DA-AF3AB8EF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2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1C8E81-F6FB-DEB2-36A1-93324EC2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0C1389-B8D0-3F50-B0D9-9ABB28BF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D9251C-AB78-3B10-1831-32706D12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1407DE-06B8-2669-5315-2957C9CF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B65BAC-DFDE-4D53-9614-CBDC8DD1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F6FF1A-73B6-4181-8291-81F5E1944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327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Gabriela Belén Huaiquil Alister</dc:creator>
  <cp:lastModifiedBy>Gabriela Belén Huaiquil Alister</cp:lastModifiedBy>
  <cp:revision>3</cp:revision>
  <dcterms:created xsi:type="dcterms:W3CDTF">2024-10-29T16:36:10Z</dcterms:created>
  <dcterms:modified xsi:type="dcterms:W3CDTF">2024-10-30T13:15:08Z</dcterms:modified>
</cp:coreProperties>
</file>